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301" r:id="rId3"/>
    <p:sldId id="257" r:id="rId4"/>
    <p:sldId id="279" r:id="rId5"/>
    <p:sldId id="280" r:id="rId6"/>
    <p:sldId id="281" r:id="rId7"/>
    <p:sldId id="282" r:id="rId8"/>
    <p:sldId id="283" r:id="rId9"/>
    <p:sldId id="300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310" r:id="rId21"/>
    <p:sldId id="31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CC4E-D36A-4C59-B696-DC4473841C37}" type="datetimeFigureOut">
              <a:rPr lang="en-AU" smtClean="0"/>
              <a:t>7/10/2020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5BED-8C37-4BB3-A735-9FC86507B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5761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CC4E-D36A-4C59-B696-DC4473841C37}" type="datetimeFigureOut">
              <a:rPr lang="en-AU" smtClean="0"/>
              <a:t>7/10/2020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5BED-8C37-4BB3-A735-9FC86507B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6373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CC4E-D36A-4C59-B696-DC4473841C37}" type="datetimeFigureOut">
              <a:rPr lang="en-AU" smtClean="0"/>
              <a:t>7/10/2020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5BED-8C37-4BB3-A735-9FC86507B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6097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CC4E-D36A-4C59-B696-DC4473841C37}" type="datetimeFigureOut">
              <a:rPr lang="en-AU" smtClean="0"/>
              <a:t>7/10/2020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5BED-8C37-4BB3-A735-9FC86507B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6419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CC4E-D36A-4C59-B696-DC4473841C37}" type="datetimeFigureOut">
              <a:rPr lang="en-AU" smtClean="0"/>
              <a:t>7/10/2020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5BED-8C37-4BB3-A735-9FC86507B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4266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CC4E-D36A-4C59-B696-DC4473841C37}" type="datetimeFigureOut">
              <a:rPr lang="en-AU" smtClean="0"/>
              <a:t>7/10/2020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5BED-8C37-4BB3-A735-9FC86507B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3196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CC4E-D36A-4C59-B696-DC4473841C37}" type="datetimeFigureOut">
              <a:rPr lang="en-AU" smtClean="0"/>
              <a:t>7/10/2020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5BED-8C37-4BB3-A735-9FC86507B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525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CC4E-D36A-4C59-B696-DC4473841C37}" type="datetimeFigureOut">
              <a:rPr lang="en-AU" smtClean="0"/>
              <a:t>7/10/2020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5BED-8C37-4BB3-A735-9FC86507B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922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CC4E-D36A-4C59-B696-DC4473841C37}" type="datetimeFigureOut">
              <a:rPr lang="en-AU" smtClean="0"/>
              <a:t>7/10/2020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5BED-8C37-4BB3-A735-9FC86507B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503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CC4E-D36A-4C59-B696-DC4473841C37}" type="datetimeFigureOut">
              <a:rPr lang="en-AU" smtClean="0"/>
              <a:t>7/10/2020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5BED-8C37-4BB3-A735-9FC86507B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2065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CC4E-D36A-4C59-B696-DC4473841C37}" type="datetimeFigureOut">
              <a:rPr lang="en-AU" smtClean="0"/>
              <a:t>7/10/2020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5BED-8C37-4BB3-A735-9FC86507B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9881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6CC4E-D36A-4C59-B696-DC4473841C37}" type="datetimeFigureOut">
              <a:rPr lang="en-AU" smtClean="0"/>
              <a:t>7/10/2020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35BED-8C37-4BB3-A735-9FC86507B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14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0"/>
            <a:ext cx="9144000" cy="686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ung Doan\Pictures\hinh cut\tay chua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67000"/>
            <a:ext cx="2841759" cy="420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1595" y="4953000"/>
            <a:ext cx="87646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28 Thường Niên Năm A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495800"/>
            <a:ext cx="9067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r>
              <a:rPr lang="en-AU" sz="32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AU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Sunday in Ordinary Time - Year A</a:t>
            </a:r>
          </a:p>
        </p:txBody>
      </p:sp>
      <p:sp>
        <p:nvSpPr>
          <p:cNvPr id="2" name="Rectangle 1"/>
          <p:cNvSpPr/>
          <p:nvPr/>
        </p:nvSpPr>
        <p:spPr>
          <a:xfrm>
            <a:off x="2133600" y="5905712"/>
            <a:ext cx="5562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11/10/2020</a:t>
            </a:r>
            <a:endParaRPr lang="vi-VN" sz="3200" dirty="0">
              <a:solidFill>
                <a:schemeClr val="bg1"/>
              </a:solidFill>
            </a:endParaRPr>
          </a:p>
          <a:p>
            <a:pPr algn="ctr"/>
            <a:r>
              <a:rPr lang="vi-VN" sz="2000" dirty="0">
                <a:solidFill>
                  <a:schemeClr val="bg1"/>
                </a:solidFill>
              </a:rPr>
              <a:t>Hùng Phương &amp; Thanh Quảng thực hiện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724185486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958" y="3773304"/>
            <a:ext cx="4114800" cy="2651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quan khách không thèm đếm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xỉa tới, lại bỏ đi: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 thì đi thăm trại, người thì đi buôn,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5400" y="174945"/>
            <a:ext cx="40011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they were not interested: one went off to his farm, another to his business,</a:t>
            </a:r>
          </a:p>
        </p:txBody>
      </p:sp>
      <p:pic>
        <p:nvPicPr>
          <p:cNvPr id="1030" name="Picture 6" descr="C:\Users\JOSEPH HUNG DOAN\Pictures\jesus\phuc am\new\New folder\76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60131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 descr="07_Parable_Wedding_JPEG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333" y="32004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270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099" y="3810000"/>
            <a:ext cx="42106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 những kẻ khác lại bắt các đầy tớ của vua mà sỉ nhục và giết chết.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0" y="381000"/>
            <a:ext cx="3630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rest seized his servants, maltreated them and killed them.</a:t>
            </a:r>
          </a:p>
        </p:txBody>
      </p:sp>
      <p:pic>
        <p:nvPicPr>
          <p:cNvPr id="2052" name="Picture 4" descr="C:\Users\JOSEPH HUNG DOAN\Pictures\jesus\phuc am\new\New folder\77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03" y="-10731"/>
            <a:ext cx="5180318" cy="34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08_Parable_Wedding_JPEG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22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501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4062" y="4495800"/>
            <a:ext cx="56205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vua liền nổi cơn thịnh nộ, sai quân đi tru diệt bọn sát nhân ấy và thiêu huỷ thành phố của chúng.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5562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king was furious. </a:t>
            </a:r>
            <a:r>
              <a:rPr lang="vi-VN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dispatched his troops, destroyed those murderers and burnt their town. </a:t>
            </a:r>
          </a:p>
        </p:txBody>
      </p:sp>
      <p:pic>
        <p:nvPicPr>
          <p:cNvPr id="3075" name="Picture 3" descr="C:\Users\JOSEPH HUNG DOAN\Pictures\jesus\phuc am\new\New folder\7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25389"/>
            <a:ext cx="2798393" cy="186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JOSEPH HUNG DOAN\Pictures\jesus\phuc am\new\New folder\7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50"/>
          <a:stretch/>
        </p:blipFill>
        <p:spPr bwMode="auto">
          <a:xfrm>
            <a:off x="5562600" y="-12493"/>
            <a:ext cx="3609189" cy="290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11_Parable_Wedding_JPEG_102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494" y="373380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548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05200"/>
            <a:ext cx="44196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nhà vua bảo đầy tớ : "Tiệc cưới đã sẵn sàng rồi,                    mà những kẻ đã được mời lại không xứng đáng.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79974" y="0"/>
            <a:ext cx="49640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he said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his servants, </a:t>
            </a:r>
            <a:r>
              <a:rPr lang="vi-VN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“The wedding is ready; but as those who were invited proved to be unworthy, </a:t>
            </a:r>
          </a:p>
        </p:txBody>
      </p:sp>
      <p:pic>
        <p:nvPicPr>
          <p:cNvPr id="4099" name="Picture 3" descr="C:\Users\JOSEPH HUNG DOAN\Pictures\jesus\phuc am\new\New folder\8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79"/>
          <a:stretch/>
        </p:blipFill>
        <p:spPr bwMode="auto">
          <a:xfrm>
            <a:off x="0" y="0"/>
            <a:ext cx="4179974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09_Parable_Wedding_JPEG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33147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621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81778" y="3376324"/>
            <a:ext cx="35098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các ngươi đi ra các ngã đường, gặp ai cũng mời hết vào tiệc cưới." 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622" y="126780"/>
            <a:ext cx="51100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to the crossroads in the town and invite everyone you can find to the wedding.” </a:t>
            </a:r>
          </a:p>
        </p:txBody>
      </p:sp>
      <p:pic>
        <p:nvPicPr>
          <p:cNvPr id="5126" name="Picture 6" descr="C:\Users\JOSEPH HUNG DOAN\Pictures\jesus\phuc am\new\New folder\8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99"/>
          <a:stretch/>
        </p:blipFill>
        <p:spPr bwMode="auto">
          <a:xfrm>
            <a:off x="5181600" y="-39808"/>
            <a:ext cx="3962400" cy="318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12_Parable_Wedding_JPEG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2" y="27432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066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29663" y="3581400"/>
            <a:ext cx="46712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Đầy tớ liền đi ra các nẻo đường, gặp ai, bất luận xấu tốt,      cũng tập hợp cả lại, nên phòng tiệc cưới đã đầy thực khách.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-4313"/>
            <a:ext cx="533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these servants went out onto the roads and collected together everyone they could find, bad and good alike; and the wedding hall was filled with guests. </a:t>
            </a:r>
          </a:p>
        </p:txBody>
      </p:sp>
      <p:pic>
        <p:nvPicPr>
          <p:cNvPr id="6146" name="Picture 2" descr="C:\Users\JOSEPH HUNG DOAN\Pictures\jesus\phuc am\new\New folder\8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8333"/>
          <a:stretch/>
        </p:blipFill>
        <p:spPr bwMode="auto">
          <a:xfrm>
            <a:off x="5367085" y="-4313"/>
            <a:ext cx="3733800" cy="300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13_Parable_Wedding_JPEG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33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81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474" y="3276600"/>
            <a:ext cx="42572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"Bấy giờ nhà vua tiến vào quan sát khách dự tiệc,               thấy ở đó có một người không mặc               y phục lễ cưới, </a:t>
            </a:r>
            <a:endParaRPr lang="en-A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39735" y="150011"/>
            <a:ext cx="47976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the king came in to look at the guests he noticed one man who was not wearing a wedding garment,</a:t>
            </a:r>
          </a:p>
        </p:txBody>
      </p:sp>
      <p:pic>
        <p:nvPicPr>
          <p:cNvPr id="7171" name="Picture 3" descr="C:\Users\JOSEPH HUNG DOAN\Pictures\jesus\phuc am\new\New folder\8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0"/>
          <a:stretch/>
        </p:blipFill>
        <p:spPr bwMode="auto">
          <a:xfrm>
            <a:off x="0" y="0"/>
            <a:ext cx="433973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14_Parable_Wedding_JPEG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3969"/>
            <a:ext cx="4565374" cy="342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145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8691" y="3505200"/>
            <a:ext cx="51462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 hỏi người ấy:                      "Này bạn, làm sao bạn vào đây mà lại không có y phục lễ cưới ?"                   Người ấy câm miệng không nói được gì.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70100" y="30040"/>
            <a:ext cx="54223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said to him, “How did you get in here, my friend, without a wedding garment?” And the man was silent. </a:t>
            </a:r>
          </a:p>
        </p:txBody>
      </p:sp>
      <p:pic>
        <p:nvPicPr>
          <p:cNvPr id="1027" name="Picture 3" descr="C:\Users\JOSEPH HUNG DOAN\Pictures\jesus\phuc am\new\New folder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01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14_Parable_Wedding_JPEG_102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3810000"/>
            <a:ext cx="4063999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244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02" y="3399858"/>
            <a:ext cx="489689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vua liền bảo những người phục dịch : "Trói chân tay nó lại, quăng nó ra chỗ tối tăm bên ngoài, ở đó người ta sẽ phải khóc lóc nghiến răng! 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3002" y="116632"/>
            <a:ext cx="524729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the king said to the attendants, “Bind him hand and foot and throw him out into the dark, where there will be weeping and grinding of teeth.</a:t>
            </a:r>
          </a:p>
        </p:txBody>
      </p:sp>
      <p:pic>
        <p:nvPicPr>
          <p:cNvPr id="2054" name="Picture 6" descr="C:\Users\JOSEPH HUNG DOAN\Pictures\jesus\phuc am\new\New folder\8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3"/>
          <a:stretch/>
        </p:blipFill>
        <p:spPr bwMode="auto">
          <a:xfrm>
            <a:off x="0" y="0"/>
            <a:ext cx="3993002" cy="328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14_Parable_Wedding_JPEG_102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289" y="3786100"/>
            <a:ext cx="4060528" cy="304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400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6845" y="5673290"/>
            <a:ext cx="86546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kẻ được gọi thì nhiều,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người được chọn thì ít.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721" y="0"/>
            <a:ext cx="9095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many are called, but few are chosen.’ </a:t>
            </a:r>
          </a:p>
        </p:txBody>
      </p:sp>
      <p:pic>
        <p:nvPicPr>
          <p:cNvPr id="3075" name="Picture 3" descr="C:\Users\JOSEPH HUNG DOAN\Pictures\jesus\phuc am\new\New folder\8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65" y="773416"/>
            <a:ext cx="6335963" cy="480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396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Hung Doan\Pictures\hinh cut\chua cuoi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177" y="81267"/>
            <a:ext cx="4130024" cy="472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ung Doan\Pictures\hinh cut\New Folder (2)\tiec cuoi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6007"/>
            <a:ext cx="9144000" cy="307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86400" y="7937"/>
            <a:ext cx="3657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r>
              <a:rPr lang="en-AU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Sunday in Ordinary Time </a:t>
            </a:r>
            <a:endParaRPr lang="vi-VN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A</a:t>
            </a:r>
          </a:p>
        </p:txBody>
      </p:sp>
      <p:sp>
        <p:nvSpPr>
          <p:cNvPr id="7" name="Rectangle 6"/>
          <p:cNvSpPr/>
          <p:nvPr/>
        </p:nvSpPr>
        <p:spPr>
          <a:xfrm>
            <a:off x="155575" y="94618"/>
            <a:ext cx="31210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Chúa Nhật 28 Thường Niên Năm A</a:t>
            </a:r>
            <a:endParaRPr lang="en-AU" sz="32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418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17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JOSEPH HUNG DOAN\Pictures\jesus\good_jesus_by_joeatta78-d5mswb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3836"/>
            <a:ext cx="5769659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Hung Doan\Pictures\hinh cut\New Folder (2)\tiec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3" y="3729394"/>
            <a:ext cx="8796338" cy="310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05400" y="210024"/>
            <a:ext cx="4038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r>
              <a:rPr lang="en-AU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Sunday in Ordinary Time Year A</a:t>
            </a:r>
          </a:p>
        </p:txBody>
      </p:sp>
      <p:sp>
        <p:nvSpPr>
          <p:cNvPr id="8" name="Rectangle 7"/>
          <p:cNvSpPr/>
          <p:nvPr/>
        </p:nvSpPr>
        <p:spPr>
          <a:xfrm>
            <a:off x="38637" y="5469081"/>
            <a:ext cx="9058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28 Thường Niên Năm A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3800" y="6032278"/>
            <a:ext cx="1665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11/10/2020</a:t>
            </a:r>
          </a:p>
        </p:txBody>
      </p:sp>
    </p:spTree>
    <p:extLst>
      <p:ext uri="{BB962C8B-B14F-4D97-AF65-F5344CB8AC3E}">
        <p14:creationId xmlns:p14="http://schemas.microsoft.com/office/powerpoint/2010/main" val="171871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3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C:\Users\JOSEPH HUNG DOAN\Pictures\jesus\CHU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31471"/>
            <a:ext cx="2543473" cy="267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Hung Doan\Pictures\hinh cut\New Folder (2)\tiec cuoi 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45" y="4114799"/>
            <a:ext cx="58578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029200" y="0"/>
            <a:ext cx="40386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r>
              <a:rPr lang="en-AU" sz="3200" dirty="0" err="1">
                <a:solidFill>
                  <a:srgbClr val="FFFF0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AU" sz="3200" dirty="0">
                <a:solidFill>
                  <a:srgbClr val="FFFF00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Sunday in Ordinary Time Year A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1630"/>
            <a:ext cx="373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+mj-lt"/>
              </a:rPr>
              <a:t>Chúa Nhật 28 Thường Niên Năm A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9" name="Picture 8" descr="C:\Users\Hung Doan\Pictures\hinh cut\New Folder (2)\du tiec cuoi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" y="3494265"/>
            <a:ext cx="2655550" cy="239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Hung Doan\Pictures\hinh cut\New Folder (2)\du tiec cuoi 1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627" y="3254733"/>
            <a:ext cx="3219373" cy="36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665066" y="6182118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>
                <a:solidFill>
                  <a:srgbClr val="FF0000"/>
                </a:solidFill>
              </a:rPr>
              <a:t>11/10/2020</a:t>
            </a:r>
            <a:endParaRPr lang="en-A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heav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Hung Doan\Pictures\hinh cut\tay chua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09600"/>
            <a:ext cx="2934729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ung Doan\Pictures\hinh cut\New Folder (2)\tiec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738" y="3495674"/>
            <a:ext cx="9515476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Hung Doan\Pictures\hinh cut\MatthewBibl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35" y="152400"/>
            <a:ext cx="33528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45296" y="506194"/>
            <a:ext cx="344460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Matthew </a:t>
            </a:r>
          </a:p>
          <a:p>
            <a:pPr algn="ctr"/>
            <a:r>
              <a:rPr lang="en-AU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22:1-14</a:t>
            </a:r>
          </a:p>
          <a:p>
            <a:pPr algn="ctr"/>
            <a:r>
              <a:rPr lang="en-AU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Mátthêu</a:t>
            </a:r>
            <a:endParaRPr lang="en-A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22:1-14</a:t>
            </a:r>
          </a:p>
        </p:txBody>
      </p:sp>
    </p:spTree>
    <p:extLst>
      <p:ext uri="{BB962C8B-B14F-4D97-AF65-F5344CB8AC3E}">
        <p14:creationId xmlns:p14="http://schemas.microsoft.com/office/powerpoint/2010/main" val="1972860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5661248"/>
            <a:ext cx="88504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ấy, Đứ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Giêsu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ngôn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các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ượ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kỳ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dân những  rằng: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5684" y="188640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said to the chief priests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elders of the people: </a:t>
            </a:r>
          </a:p>
        </p:txBody>
      </p:sp>
      <p:pic>
        <p:nvPicPr>
          <p:cNvPr id="5" name="Picture 5" descr="C:\Users\JOSEPH HUNG DOAN\Pictures\jesus\phuc am\new\New folder\4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7624" y="1291317"/>
            <a:ext cx="6624736" cy="436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702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657600"/>
            <a:ext cx="40194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"Nước Trời cũng giống như chuyện một vua kia mở tiệc cưới cho con mình.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81600" y="188186"/>
            <a:ext cx="38255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‘The kingdom of heaven may be compared to a king who gave a feast for his son’s wedding. </a:t>
            </a:r>
          </a:p>
        </p:txBody>
      </p:sp>
      <p:pic>
        <p:nvPicPr>
          <p:cNvPr id="1029" name="Picture 5" descr="C:\Users\JOSEPH HUNG DOAN\Pictures\jesus\phuc am\new\New folder\4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9"/>
            <a:ext cx="5105400" cy="336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02_Parable_Wedding_JPEG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31" y="3387719"/>
            <a:ext cx="4664765" cy="349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246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42" y="3581400"/>
            <a:ext cx="44078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vua sai đầy tớ đi thỉnh các quan khách đã được mời trước, xin họ đến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 tiệc, nhưng họ không chịu đến.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79121" y="155295"/>
            <a:ext cx="3810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sent his servants to call those who had been invited, but they would not come.</a:t>
            </a:r>
          </a:p>
        </p:txBody>
      </p:sp>
      <p:pic>
        <p:nvPicPr>
          <p:cNvPr id="2050" name="Picture 2" descr="C:\Users\JOSEPH HUNG DOAN\Pictures\jesus\phuc am\new\New folder\7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73" y="-22538"/>
            <a:ext cx="5224232" cy="345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03_Parable_Wedding_JPEG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75" y="3429000"/>
            <a:ext cx="457199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648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4191000"/>
            <a:ext cx="396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vua lại sai những đầy tớ khác đi, và dặn họ </a:t>
            </a:r>
            <a:endParaRPr lang="en-A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3" descr="C:\Users\JOSEPH HUNG DOAN\Pictures\jesus\phuc am\new\New folder\7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5352305" cy="35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05_Parable_Wedding_JPEG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433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8258" y="838200"/>
            <a:ext cx="343978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Next he sent some </a:t>
            </a:r>
            <a:endParaRPr lang="vi-VN" sz="3200" b="1" dirty="0">
              <a:solidFill>
                <a:srgbClr val="FFFF00"/>
              </a:solidFill>
            </a:endParaRPr>
          </a:p>
          <a:p>
            <a:pPr algn="ctr"/>
            <a:r>
              <a:rPr lang="en-US" sz="3200" b="1" dirty="0">
                <a:solidFill>
                  <a:srgbClr val="FFFF00"/>
                </a:solidFill>
              </a:rPr>
              <a:t>more servants. </a:t>
            </a:r>
          </a:p>
        </p:txBody>
      </p:sp>
    </p:spTree>
    <p:extLst>
      <p:ext uri="{BB962C8B-B14F-4D97-AF65-F5344CB8AC3E}">
        <p14:creationId xmlns:p14="http://schemas.microsoft.com/office/powerpoint/2010/main" val="3542239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38959"/>
            <a:ext cx="54864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“Tell those who have been invited” he said</a:t>
            </a:r>
          </a:p>
        </p:txBody>
      </p:sp>
      <p:sp>
        <p:nvSpPr>
          <p:cNvPr id="3" name="Rectangle 2"/>
          <p:cNvSpPr/>
          <p:nvPr/>
        </p:nvSpPr>
        <p:spPr>
          <a:xfrm>
            <a:off x="101877" y="1852078"/>
            <a:ext cx="55592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thưa với quan khách đã được mời rằng: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C:\Users\JOSEPH HUNG DOAN\Pictures\jesus\phuc am\new\New folder\7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8" y="3689973"/>
            <a:ext cx="4787771" cy="316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04_Parable_Wedding_JPEG_102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1475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JOSEPH HUNG DOAN\Pictures\jesus\phuc am\new\New folder\74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97" y="-16566"/>
            <a:ext cx="3469652" cy="337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138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38958"/>
            <a:ext cx="541020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“that I have my banquet all prepared, my oxen and fattened cattle have been slaughtered, everything is ready.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 to the wedding.”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4495800" y="3956289"/>
            <a:ext cx="4648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 cỗ bàn, ta đã dọn xong, bò tơ và thú béo đã hạ rồi, mọi sự đã sẵn. Mời quý vị đến dự tiệc cưới!" 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C:\Users\JOSEPH HUNG DOAN\Pictures\jesus\phuc am\new\New folder\7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95" y="3941912"/>
            <a:ext cx="4404848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JOSEPH HUNG DOAN\Pictures\jesus\phuc am\new\New folder\7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19" y="0"/>
            <a:ext cx="360218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272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764</Words>
  <Application>Microsoft Office PowerPoint</Application>
  <PresentationFormat>On-screen Show (4:3)</PresentationFormat>
  <Paragraphs>59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Doan</dc:creator>
  <cp:lastModifiedBy>An Dang</cp:lastModifiedBy>
  <cp:revision>37</cp:revision>
  <dcterms:created xsi:type="dcterms:W3CDTF">2017-03-12T21:24:28Z</dcterms:created>
  <dcterms:modified xsi:type="dcterms:W3CDTF">2020-10-07T04:39:55Z</dcterms:modified>
</cp:coreProperties>
</file>